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3CA4EBC-EAA5-44B3-B235-E68E2903AB1B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8D068-5DBF-45F6-BCA9-9514B52216A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0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8D068-5DBF-45F6-BCA9-9514B52216A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6452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2DD097B4-653D-4BDD-A242-507B0D79F564}" type="datetimeFigureOut">
              <a:rPr lang="en-US" smtClean="0"/>
              <a:t>6/1/2016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60D9DE8-C39A-4886-880F-D9A696BF0621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s://www.youtube.com/watch?v=XI3bnkWD0Fg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LrXIG4oK7E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71800" y="1981200"/>
            <a:ext cx="6323058" cy="1740189"/>
          </a:xfrm>
        </p:spPr>
        <p:txBody>
          <a:bodyPr/>
          <a:lstStyle/>
          <a:p>
            <a:r>
              <a:rPr lang="en-US" sz="4400" b="1" dirty="0" smtClean="0"/>
              <a:t>By: Mr. Kreuser</a:t>
            </a:r>
            <a:endParaRPr lang="en-US" sz="44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599"/>
            <a:ext cx="3225754" cy="4862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962400"/>
            <a:ext cx="3342180" cy="2195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81000"/>
            <a:ext cx="184785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4899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b="1" dirty="0" smtClean="0"/>
              <a:t>Who, What, When, and Where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1800" b="1" dirty="0" smtClean="0">
                <a:solidFill>
                  <a:srgbClr val="FFC000"/>
                </a:solidFill>
              </a:rPr>
              <a:t>Major characters include Katniss </a:t>
            </a:r>
            <a:r>
              <a:rPr lang="en-US" sz="1800" b="1" dirty="0" smtClean="0">
                <a:solidFill>
                  <a:srgbClr val="FFC000"/>
                </a:solidFill>
              </a:rPr>
              <a:t>Everdeen, </a:t>
            </a:r>
            <a:r>
              <a:rPr lang="en-US" sz="1800" b="1" dirty="0" err="1" smtClean="0">
                <a:solidFill>
                  <a:srgbClr val="FFC000"/>
                </a:solidFill>
              </a:rPr>
              <a:t>Peeta</a:t>
            </a:r>
            <a:r>
              <a:rPr lang="en-US" sz="1800" b="1" dirty="0" smtClean="0">
                <a:solidFill>
                  <a:srgbClr val="FFC000"/>
                </a:solidFill>
              </a:rPr>
              <a:t> </a:t>
            </a:r>
            <a:r>
              <a:rPr lang="en-US" sz="1800" b="1" dirty="0" err="1" smtClean="0">
                <a:solidFill>
                  <a:srgbClr val="FFC000"/>
                </a:solidFill>
              </a:rPr>
              <a:t>Mellark</a:t>
            </a:r>
            <a:r>
              <a:rPr lang="en-US" sz="1800" b="1" dirty="0" smtClean="0">
                <a:solidFill>
                  <a:srgbClr val="FFC000"/>
                </a:solidFill>
              </a:rPr>
              <a:t>, Gale Hawthorne, and </a:t>
            </a:r>
            <a:r>
              <a:rPr lang="en-US" sz="1800" b="1" dirty="0" err="1" smtClean="0">
                <a:solidFill>
                  <a:srgbClr val="FFC000"/>
                </a:solidFill>
              </a:rPr>
              <a:t>Catniss’s</a:t>
            </a:r>
            <a:r>
              <a:rPr lang="en-US" sz="1800" b="1" dirty="0" smtClean="0">
                <a:solidFill>
                  <a:srgbClr val="FFC000"/>
                </a:solidFill>
              </a:rPr>
              <a:t> sister and mother.  </a:t>
            </a:r>
            <a:endParaRPr lang="en-US" sz="1800" b="1" dirty="0">
              <a:solidFill>
                <a:srgbClr val="FFC000"/>
              </a:solidFill>
            </a:endParaRPr>
          </a:p>
          <a:p>
            <a:r>
              <a:rPr lang="en-US" sz="1800" b="1" dirty="0" smtClean="0">
                <a:solidFill>
                  <a:srgbClr val="FFC000"/>
                </a:solidFill>
              </a:rPr>
              <a:t>Katniss = main character, protagonist, and very dynamic!</a:t>
            </a:r>
            <a:endParaRPr lang="en-US" sz="18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>
                <a:solidFill>
                  <a:srgbClr val="FFC000"/>
                </a:solidFill>
              </a:rPr>
              <a:t>Major Conflict= Katniss chooses to volunteer for his sister’s spot in the Hunger Games.</a:t>
            </a:r>
            <a:endParaRPr lang="en-US" sz="1800" b="1" dirty="0" smtClean="0">
              <a:solidFill>
                <a:srgbClr val="FFC000"/>
              </a:solidFill>
            </a:endParaRPr>
          </a:p>
          <a:p>
            <a:r>
              <a:rPr lang="en-US" sz="1800" b="1" dirty="0" smtClean="0">
                <a:solidFill>
                  <a:srgbClr val="FFC000"/>
                </a:solidFill>
              </a:rPr>
              <a:t>Science Fiction= the book is in the future.  The </a:t>
            </a:r>
            <a:r>
              <a:rPr lang="en-US" sz="1800" b="1" dirty="0" smtClean="0">
                <a:solidFill>
                  <a:srgbClr val="FFC000"/>
                </a:solidFill>
              </a:rPr>
              <a:t>government is corrupt and has divided the country into 13 different “districts.” </a:t>
            </a:r>
          </a:p>
          <a:p>
            <a:r>
              <a:rPr lang="en-US" sz="1800" b="1" dirty="0" smtClean="0">
                <a:solidFill>
                  <a:srgbClr val="FFC000"/>
                </a:solidFill>
              </a:rPr>
              <a:t>District 12= Katniss lives here.  It’s a rough and tough place full of coal miners!</a:t>
            </a:r>
            <a:endParaRPr lang="en-US" sz="1800" b="1" dirty="0">
              <a:solidFill>
                <a:srgbClr val="FFC00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64" y="5334000"/>
            <a:ext cx="890835" cy="14893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5324051"/>
            <a:ext cx="1214438" cy="1431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262644"/>
            <a:ext cx="979842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274675"/>
            <a:ext cx="1066800" cy="148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642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7924800" cy="1143000"/>
          </a:xfrm>
        </p:spPr>
        <p:txBody>
          <a:bodyPr/>
          <a:lstStyle/>
          <a:p>
            <a:r>
              <a:rPr lang="en-US" sz="3600" b="1" dirty="0" smtClean="0"/>
              <a:t>Conflicts and Resolutions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066800"/>
            <a:ext cx="8305800" cy="4648200"/>
          </a:xfrm>
        </p:spPr>
        <p:txBody>
          <a:bodyPr>
            <a:normAutofit/>
          </a:bodyPr>
          <a:lstStyle/>
          <a:p>
            <a:r>
              <a:rPr lang="en-US" sz="2000" b="1" dirty="0" err="1" smtClean="0">
                <a:solidFill>
                  <a:srgbClr val="FFC000"/>
                </a:solidFill>
              </a:rPr>
              <a:t>Catniss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is in the </a:t>
            </a:r>
            <a:r>
              <a:rPr lang="en-US" sz="2000" b="1" dirty="0" smtClean="0">
                <a:solidFill>
                  <a:srgbClr val="FFC000"/>
                </a:solidFill>
              </a:rPr>
              <a:t>Hunger </a:t>
            </a:r>
            <a:r>
              <a:rPr lang="en-US" sz="2000" b="1" dirty="0" smtClean="0">
                <a:solidFill>
                  <a:srgbClr val="FFC000"/>
                </a:solidFill>
              </a:rPr>
              <a:t>Games </a:t>
            </a:r>
            <a:r>
              <a:rPr lang="en-US" sz="2000" b="1" dirty="0" smtClean="0">
                <a:solidFill>
                  <a:srgbClr val="FFC000"/>
                </a:solidFill>
              </a:rPr>
              <a:t>vs. </a:t>
            </a:r>
            <a:r>
              <a:rPr lang="en-US" sz="2000" b="1" dirty="0" smtClean="0">
                <a:solidFill>
                  <a:srgbClr val="FFC000"/>
                </a:solidFill>
              </a:rPr>
              <a:t>23 other tributes, 2 from each district.  It is a survival of the fittest </a:t>
            </a:r>
            <a:r>
              <a:rPr lang="en-US" sz="2000" b="1" dirty="0" smtClean="0">
                <a:solidFill>
                  <a:srgbClr val="92D050"/>
                </a:solidFill>
              </a:rPr>
              <a:t>(Character vs. Character).  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Katniss learns that </a:t>
            </a:r>
            <a:r>
              <a:rPr lang="en-US" sz="2000" b="1" dirty="0" err="1" smtClean="0">
                <a:solidFill>
                  <a:srgbClr val="FFC000"/>
                </a:solidFill>
              </a:rPr>
              <a:t>Peeta</a:t>
            </a:r>
            <a:r>
              <a:rPr lang="en-US" sz="2000" b="1" dirty="0" smtClean="0">
                <a:solidFill>
                  <a:srgbClr val="FFC000"/>
                </a:solidFill>
              </a:rPr>
              <a:t> loves her, but Katniss is in love with </a:t>
            </a:r>
            <a:r>
              <a:rPr lang="en-US" sz="2000" b="1" dirty="0" smtClean="0">
                <a:solidFill>
                  <a:srgbClr val="FFC000"/>
                </a:solidFill>
              </a:rPr>
              <a:t>someone </a:t>
            </a:r>
            <a:r>
              <a:rPr lang="en-US" sz="2000" b="1" dirty="0" smtClean="0">
                <a:solidFill>
                  <a:srgbClr val="FFC000"/>
                </a:solidFill>
              </a:rPr>
              <a:t>else.  Does she tell him and the rest of the world? </a:t>
            </a:r>
            <a:r>
              <a:rPr lang="en-US" sz="2000" b="1" dirty="0" smtClean="0">
                <a:solidFill>
                  <a:srgbClr val="92D050"/>
                </a:solidFill>
              </a:rPr>
              <a:t>(Character vs. Self)</a:t>
            </a:r>
          </a:p>
          <a:p>
            <a:r>
              <a:rPr lang="en-US" sz="2000" b="1" dirty="0" smtClean="0">
                <a:solidFill>
                  <a:srgbClr val="FFC000"/>
                </a:solidFill>
              </a:rPr>
              <a:t>The government is in control of the games and Katniss is afraid to break the rules.  If she doesn’t play their game, will she survive? </a:t>
            </a:r>
            <a:r>
              <a:rPr lang="en-US" sz="2000" b="1" dirty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</a:rPr>
              <a:t>           </a:t>
            </a:r>
            <a:r>
              <a:rPr lang="en-US" sz="2000" b="1" dirty="0" smtClean="0">
                <a:solidFill>
                  <a:srgbClr val="FFC000"/>
                </a:solidFill>
              </a:rPr>
              <a:t> </a:t>
            </a:r>
            <a:r>
              <a:rPr lang="en-US" sz="2000" b="1" dirty="0" smtClean="0">
                <a:solidFill>
                  <a:srgbClr val="92D050"/>
                </a:solidFill>
              </a:rPr>
              <a:t>(Character vs. Society).  </a:t>
            </a:r>
            <a:endParaRPr lang="en-US" sz="2000" b="1" dirty="0">
              <a:solidFill>
                <a:srgbClr val="92D05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05200"/>
            <a:ext cx="3538538" cy="302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96169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7924800" cy="1143000"/>
          </a:xfrm>
        </p:spPr>
        <p:txBody>
          <a:bodyPr/>
          <a:lstStyle/>
          <a:p>
            <a:r>
              <a:rPr lang="en-US" sz="3600" b="1" dirty="0" smtClean="0"/>
              <a:t>Some of my Favorite Highlights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000" b="1" dirty="0" smtClean="0">
                <a:solidFill>
                  <a:srgbClr val="FFC000"/>
                </a:solidFill>
              </a:rPr>
              <a:t>The fighting scenes were amazing! This book isn’t for people who </a:t>
            </a:r>
            <a:r>
              <a:rPr lang="en-US" sz="2000" b="1" dirty="0" smtClean="0">
                <a:solidFill>
                  <a:srgbClr val="FFC000"/>
                </a:solidFill>
              </a:rPr>
              <a:t>get grossed out by blood and gore. </a:t>
            </a:r>
            <a:endParaRPr lang="en-US" sz="2000" b="1" dirty="0" smtClean="0">
              <a:solidFill>
                <a:srgbClr val="FFC000"/>
              </a:solidFill>
            </a:endParaRPr>
          </a:p>
          <a:p>
            <a:r>
              <a:rPr lang="en-US" sz="2000" b="1" dirty="0" smtClean="0">
                <a:solidFill>
                  <a:srgbClr val="FFC000"/>
                </a:solidFill>
              </a:rPr>
              <a:t>Every chapter ends with a twist! There is a lot of foreshadowing.</a:t>
            </a:r>
          </a:p>
          <a:p>
            <a:r>
              <a:rPr lang="en-US" sz="2000" b="1" dirty="0" smtClean="0">
                <a:solidFill>
                  <a:srgbClr val="FFC000"/>
                </a:solidFill>
                <a:hlinkClick r:id="rId2"/>
              </a:rPr>
              <a:t>Surprises that you never see coming: the tracker </a:t>
            </a:r>
            <a:r>
              <a:rPr lang="en-US" sz="2000" b="1" dirty="0" err="1" smtClean="0">
                <a:solidFill>
                  <a:srgbClr val="FFC000"/>
                </a:solidFill>
                <a:hlinkClick r:id="rId2"/>
              </a:rPr>
              <a:t>jackers</a:t>
            </a:r>
            <a:endParaRPr lang="en-US" sz="2000" b="1" dirty="0">
              <a:solidFill>
                <a:srgbClr val="FFC000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3886200"/>
            <a:ext cx="3286125" cy="139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352800"/>
            <a:ext cx="2680487" cy="32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17606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-152400"/>
            <a:ext cx="7924800" cy="1143000"/>
          </a:xfrm>
        </p:spPr>
        <p:txBody>
          <a:bodyPr/>
          <a:lstStyle/>
          <a:p>
            <a:r>
              <a:rPr lang="en-US" sz="4000" b="1" dirty="0" smtClean="0"/>
              <a:t>Rating, Reviews, Etc.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046261"/>
            <a:ext cx="7924800" cy="4114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FFC000"/>
                </a:solidFill>
              </a:rPr>
              <a:t>I rated this book a 5 out of 5 stars!  </a:t>
            </a:r>
          </a:p>
          <a:p>
            <a:pPr lvl="1"/>
            <a:r>
              <a:rPr lang="en-US" sz="2400" b="1" dirty="0" smtClean="0">
                <a:solidFill>
                  <a:srgbClr val="FFC000"/>
                </a:solidFill>
              </a:rPr>
              <a:t>It </a:t>
            </a:r>
            <a:r>
              <a:rPr lang="en-US" sz="2400" b="1" dirty="0" smtClean="0">
                <a:solidFill>
                  <a:srgbClr val="FFC000"/>
                </a:solidFill>
              </a:rPr>
              <a:t>had </a:t>
            </a:r>
            <a:r>
              <a:rPr lang="en-US" sz="2400" b="1" dirty="0" smtClean="0">
                <a:solidFill>
                  <a:srgbClr val="FFC000"/>
                </a:solidFill>
              </a:rPr>
              <a:t>non-stop </a:t>
            </a:r>
            <a:r>
              <a:rPr lang="en-US" sz="2400" b="1" dirty="0" smtClean="0">
                <a:solidFill>
                  <a:srgbClr val="FFC000"/>
                </a:solidFill>
              </a:rPr>
              <a:t>action.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</a:rPr>
              <a:t>It made me want to keep </a:t>
            </a:r>
            <a:r>
              <a:rPr lang="en-US" sz="2400" b="1" dirty="0" smtClean="0">
                <a:solidFill>
                  <a:srgbClr val="FFC000"/>
                </a:solidFill>
              </a:rPr>
              <a:t>reading.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</a:rPr>
              <a:t>I’ve read the book more than once, and seen the </a:t>
            </a:r>
            <a:r>
              <a:rPr lang="en-US" sz="2400" b="1" dirty="0" smtClean="0">
                <a:solidFill>
                  <a:srgbClr val="FFC000"/>
                </a:solidFill>
              </a:rPr>
              <a:t>movie.</a:t>
            </a:r>
            <a:endParaRPr lang="en-US" sz="2400" b="1" dirty="0" smtClean="0">
              <a:solidFill>
                <a:srgbClr val="FFC000"/>
              </a:solidFill>
            </a:endParaRPr>
          </a:p>
          <a:p>
            <a:pPr lvl="1"/>
            <a:r>
              <a:rPr lang="en-US" sz="2400" b="1" dirty="0" smtClean="0">
                <a:solidFill>
                  <a:srgbClr val="FFC000"/>
                </a:solidFill>
              </a:rPr>
              <a:t>It made me want to read more science fiction, even though I never was a fan!</a:t>
            </a:r>
            <a:endParaRPr lang="en-US" sz="2400" b="1" dirty="0">
              <a:solidFill>
                <a:srgbClr val="FFC00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945491"/>
            <a:ext cx="5867400" cy="2608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4385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0" y="1828800"/>
            <a:ext cx="3505200" cy="4495800"/>
          </a:xfrm>
        </p:spPr>
        <p:txBody>
          <a:bodyPr/>
          <a:lstStyle/>
          <a:p>
            <a:r>
              <a:rPr lang="en-US" b="1" dirty="0" smtClean="0">
                <a:solidFill>
                  <a:srgbClr val="FFC000"/>
                </a:solidFill>
              </a:rPr>
              <a:t>Action-Packed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Romantic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Mysterious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>Unpredictable</a:t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VIolent</a:t>
            </a: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smtClean="0">
                <a:solidFill>
                  <a:srgbClr val="FFC000"/>
                </a:solidFill>
              </a:rPr>
              <a:t/>
            </a:r>
            <a:br>
              <a:rPr lang="en-US" b="1" dirty="0" smtClean="0">
                <a:solidFill>
                  <a:srgbClr val="FFC000"/>
                </a:solidFill>
              </a:rPr>
            </a:br>
            <a:r>
              <a:rPr lang="en-US" b="1" dirty="0" err="1" smtClean="0">
                <a:solidFill>
                  <a:srgbClr val="FFC000"/>
                </a:solidFill>
              </a:rPr>
              <a:t>SuRVIVAl</a:t>
            </a:r>
            <a:endParaRPr lang="en-US" b="1" dirty="0">
              <a:solidFill>
                <a:srgbClr val="FFC00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4648200" cy="56709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143000" y="176995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Read </a:t>
            </a:r>
            <a:r>
              <a:rPr lang="en-US" sz="2800" dirty="0" smtClean="0">
                <a:hlinkClick r:id="rId4"/>
              </a:rPr>
              <a:t>The Hunger Games </a:t>
            </a:r>
            <a:r>
              <a:rPr lang="en-US" sz="2800" dirty="0" smtClean="0"/>
              <a:t>by Suzanne Collins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097617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52</TotalTime>
  <Words>320</Words>
  <Application>Microsoft Office PowerPoint</Application>
  <PresentationFormat>On-screen Show (4:3)</PresentationFormat>
  <Paragraphs>24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Horizon</vt:lpstr>
      <vt:lpstr>By: Mr. Kreuser</vt:lpstr>
      <vt:lpstr>Who, What, When, and Where</vt:lpstr>
      <vt:lpstr>Conflicts and Resolutions</vt:lpstr>
      <vt:lpstr>Some of my Favorite Highlights</vt:lpstr>
      <vt:lpstr>Rating, Reviews, Etc.</vt:lpstr>
      <vt:lpstr>Action-Packed  Romantic  Mysterious  Unpredictable  VIolent  SuRVIVAl</vt:lpstr>
    </vt:vector>
  </TitlesOfParts>
  <Company>Hastings ISD 200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By: Mr. Kreuser</dc:title>
  <dc:creator>Kreuser, Kyle</dc:creator>
  <cp:lastModifiedBy>Kreuser, Kyle</cp:lastModifiedBy>
  <cp:revision>6</cp:revision>
  <dcterms:created xsi:type="dcterms:W3CDTF">2016-06-01T15:45:22Z</dcterms:created>
  <dcterms:modified xsi:type="dcterms:W3CDTF">2016-06-01T18:08:04Z</dcterms:modified>
</cp:coreProperties>
</file>